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421" r:id="rId2"/>
    <p:sldId id="496" r:id="rId3"/>
    <p:sldId id="498" r:id="rId4"/>
    <p:sldId id="497" r:id="rId5"/>
    <p:sldId id="499" r:id="rId6"/>
    <p:sldId id="501" r:id="rId7"/>
    <p:sldId id="502" r:id="rId8"/>
    <p:sldId id="503" r:id="rId9"/>
    <p:sldId id="500" r:id="rId10"/>
    <p:sldId id="504" r:id="rId11"/>
    <p:sldId id="506" r:id="rId12"/>
    <p:sldId id="508" r:id="rId13"/>
    <p:sldId id="507" r:id="rId14"/>
    <p:sldId id="505" r:id="rId15"/>
    <p:sldId id="5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 SIVASHANMUGAM" initials="DS" lastIdx="2" clrIdx="0">
    <p:extLst>
      <p:ext uri="{19B8F6BF-5375-455C-9EA6-DF929625EA0E}">
        <p15:presenceInfo xmlns:p15="http://schemas.microsoft.com/office/powerpoint/2012/main" userId="S::dsoundap@in.ibm.com::1be2513d-8924-449f-8a37-adb9b809a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0:33:34.7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86,'0'0</inkml:trace>
  <inkml:trace contextRef="#ctx0" brushRef="#br0" timeOffset="380.469">0 1,'0'-1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484E-FFF4-4D0D-AF77-D838AA8A0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32652-3DA8-430A-82BF-B5209FE87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465A3-EA1F-41B6-ADFC-AA2A7FA3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FE201-453E-45AB-8A65-817D3606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2DE8-C257-45FE-88A5-71503749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98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E3BF-4192-4E7B-8E1A-3F0DCAB4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DC7D9-3F8E-4DD6-AD31-A2E4777A4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8C20A-8476-40D1-8078-502B6250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CA9DC-9FFA-4718-93BB-73DD851F8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BB00E-9959-42FA-A21D-BA284CF6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20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1FF58-7BF1-4CB2-9891-00FF3AD32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2921A-AAFB-4794-9110-958D4B286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3B25E-FD0E-4046-8340-0EA5A5B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BAE6-E14B-4014-948B-C3CD433B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0EC3-8DA6-49D7-85AC-1E7CABE8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50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5856-73FC-48AD-85E5-C29E70F5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8BDAC-2A05-4918-87FE-278C8130B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DCC12-0A39-44F3-8B12-627540B8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3605A-CCFC-4B0A-822E-887263BF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6444-713E-4C19-9766-C595FBF6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91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2620-B232-4E99-87B6-DC1A536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EBAC4-22BC-4B98-A1E8-970D6C5E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BF25B-CA30-416D-A0BF-AB3F03BD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5F78-37B3-4693-9E29-9A6C6657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17983-5FB2-4E6E-8821-5C4C2EE8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984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DCD1-DF96-4719-AAB4-703205B0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9979E-2D52-445B-9E86-2896A2AE7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A3F16-FEDA-4E09-81AF-9060A8FB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E2197-5C6D-4882-B5B9-C10ECECA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AC7B1-EF3E-4A0E-9DBA-5E6D7EB6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367E-D877-4E02-B79F-79D36A01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5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F236-BF71-4213-9A27-9023F99B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B8B2-3EDB-466C-A4AB-3C7F6FA8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A68CC-F05E-4CFD-BE18-70E34EE3D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673EE-5311-4A9B-B21D-869D41076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2A681-7B63-4C5A-A28D-67E84116B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C54EC-2BCB-481D-9125-D604A0B0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8D22C-762D-411F-8B09-BEEB274B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F5B5-EF65-46F6-BF78-CE8845E0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34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B74C-1E94-48DE-958A-EB067801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A1513-08DD-4725-B7BB-0840B273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DCCA9-46F9-4D40-94CF-DCD75C4E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55F18-4C67-423C-8918-6755C055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95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42865-5282-468F-AEBB-43530402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F84D7-49E6-4767-869C-F135B418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5BF6B-D5B0-47BF-9A79-76C82D3C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200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A89A-C169-4855-978C-3DE53EDF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2AA7-438C-4804-8EB2-C5A3FDC7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EBE20-C7B2-4CA3-80E6-6FC0BE37E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5E5EB-6C55-4867-8234-27D5BAAF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972EB-9B8C-463F-A943-707C626D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CEDD9-3072-43AD-B143-DA5F07A6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415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8F1B-730D-41B3-89B6-3F0BC32C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5ABB9-8830-4DFE-B434-446911BC1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01390-D62D-4118-8D0F-2730E892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0EFD6-533E-4B27-81E9-9401756D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07AB-A0E3-4061-AF67-294654AC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300B9-73DE-41E7-A376-FE683420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88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BE6BF-077B-451D-8EF9-886BF0CD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CC61B-9C36-4D63-B41A-C34F542E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E4C8A-95DA-498D-920D-5F0ACD2B5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B914-CF99-4AF1-9766-D9B3ECA4CD0F}" type="datetimeFigureOut">
              <a:rPr lang="en-IN" smtClean="0"/>
              <a:t>18-04-2020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0DC1-BDC9-404F-BBD4-27F4FB425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2E4E-D90D-420B-A6E6-1FDC01643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D355-AF7E-4C60-8411-8381EE0EB74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51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E95CC-A985-4C88-82A4-CFF5211F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141" y="1342030"/>
            <a:ext cx="7135565" cy="41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420725" y="106048"/>
            <a:ext cx="3299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AWS REGIONS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3A8346-BA80-42B7-9B14-FF598E0D1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240" y="1054712"/>
            <a:ext cx="8061519" cy="51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8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3097450" y="106048"/>
            <a:ext cx="5945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AWS AVAILABILTY  ZONES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5EEDA73-4146-4446-8A52-AF1D449A5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45" y="1528344"/>
            <a:ext cx="6650909" cy="35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1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814" y="176435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2967362" y="82313"/>
            <a:ext cx="6206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AWS  Application  STACK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10C595-7BD3-43D4-A765-42F19AE8B206}"/>
              </a:ext>
            </a:extLst>
          </p:cNvPr>
          <p:cNvSpPr/>
          <p:nvPr/>
        </p:nvSpPr>
        <p:spPr>
          <a:xfrm>
            <a:off x="8465432" y="1639019"/>
            <a:ext cx="1472198" cy="577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0305-8E3F-47B3-A654-E810E620D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29" y="914271"/>
            <a:ext cx="10541542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5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814" y="176435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2967362" y="82313"/>
            <a:ext cx="6206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AWS  Application  STACK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10C595-7BD3-43D4-A765-42F19AE8B206}"/>
              </a:ext>
            </a:extLst>
          </p:cNvPr>
          <p:cNvSpPr/>
          <p:nvPr/>
        </p:nvSpPr>
        <p:spPr>
          <a:xfrm>
            <a:off x="8465432" y="1639019"/>
            <a:ext cx="1472198" cy="577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D1A2E-5AC4-43BF-8C27-F7EFF09E2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745" y="895253"/>
            <a:ext cx="10598805" cy="55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3675338" y="106048"/>
            <a:ext cx="47900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AWS  Application  </a:t>
            </a:r>
          </a:p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possible  solution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216F1B-39F7-4BFC-938E-7034BC877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671" y="1802101"/>
            <a:ext cx="7179864" cy="3623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10C595-7BD3-43D4-A765-42F19AE8B206}"/>
              </a:ext>
            </a:extLst>
          </p:cNvPr>
          <p:cNvSpPr/>
          <p:nvPr/>
        </p:nvSpPr>
        <p:spPr>
          <a:xfrm>
            <a:off x="8465432" y="1639019"/>
            <a:ext cx="1472198" cy="577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23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032008" y="106048"/>
            <a:ext cx="40767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TYPES  OF  cloud</a:t>
            </a:r>
          </a:p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architecture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10C595-7BD3-43D4-A765-42F19AE8B206}"/>
              </a:ext>
            </a:extLst>
          </p:cNvPr>
          <p:cNvSpPr/>
          <p:nvPr/>
        </p:nvSpPr>
        <p:spPr>
          <a:xfrm>
            <a:off x="8465432" y="1639019"/>
            <a:ext cx="1472198" cy="577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A72B4E-8534-4F6B-9744-7F3B4E5F9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45" y="1639019"/>
            <a:ext cx="9948710" cy="430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3689752" y="469602"/>
            <a:ext cx="4812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WHAT  IS  AMAZON??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FBFDC71-5A5B-41F9-977B-4C04835D9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597" y="1759452"/>
            <a:ext cx="7448806" cy="44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4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3791551" y="469602"/>
            <a:ext cx="4608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HOW  GRID  WORKS?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3186C8-F9E8-46BC-AC0F-C51443578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172" y="1287665"/>
            <a:ext cx="6911149" cy="52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2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3825206" y="469602"/>
            <a:ext cx="4541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CLOUD  COMPUTING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C2BC52-19E0-4D65-8835-0975A59CD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856" y="1843863"/>
            <a:ext cx="5588287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185885" y="469602"/>
            <a:ext cx="3820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Pay  as  you  go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5DE8F19-94C7-499A-B9EC-499C3F7C4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805" y="1523902"/>
            <a:ext cx="5626389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185885" y="469602"/>
            <a:ext cx="3820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Pay  as  you  go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A7E3D6-6E0B-4A30-B7A8-E1277232D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001" y="1375935"/>
            <a:ext cx="6361732" cy="49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7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600263" y="469602"/>
            <a:ext cx="299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INNOVATION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D88653C-675D-4415-8813-28437B26B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129" y="1659319"/>
            <a:ext cx="7059741" cy="37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600263" y="469602"/>
            <a:ext cx="299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INNOVATION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CD355CB-1F62-4682-B4A6-4E74E4B15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703" y="1349268"/>
            <a:ext cx="5702593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logo">
            <a:extLst>
              <a:ext uri="{FF2B5EF4-FFF2-40B4-BE49-F238E27FC236}">
                <a16:creationId xmlns:a16="http://schemas.microsoft.com/office/drawing/2014/main" id="{E5BEC0A8-AF05-4A91-9284-CCB2707D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33" y="613346"/>
            <a:ext cx="939691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2B85D-F63C-4253-A483-4A157D5BD9A5}"/>
              </a:ext>
            </a:extLst>
          </p:cNvPr>
          <p:cNvSpPr/>
          <p:nvPr/>
        </p:nvSpPr>
        <p:spPr>
          <a:xfrm>
            <a:off x="8229600" y="100899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94E7B-E0AA-48C0-830A-174AA70F3DBF}"/>
              </a:ext>
            </a:extLst>
          </p:cNvPr>
          <p:cNvSpPr/>
          <p:nvPr/>
        </p:nvSpPr>
        <p:spPr>
          <a:xfrm>
            <a:off x="4185885" y="469602"/>
            <a:ext cx="3820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3600" dirty="0">
                <a:solidFill>
                  <a:srgbClr val="0070C0"/>
                </a:solidFill>
                <a:latin typeface="Panton Black Caps" panose="00000500000000000000" pitchFamily="50" charset="0"/>
              </a:rPr>
              <a:t>Pay  as  you  go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14:cNvPr>
              <p14:cNvContentPartPr/>
              <p14:nvPr/>
            </p14:nvContentPartPr>
            <p14:xfrm>
              <a:off x="5591454" y="641334"/>
              <a:ext cx="360" cy="308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115788-427D-4A04-A19A-B43C7AF0C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8454" y="269477"/>
                <a:ext cx="126000" cy="77417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E280BF-CBBB-4B53-A6D0-17807B985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169" y="1504851"/>
            <a:ext cx="5105662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8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7793</TotalTime>
  <Words>43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Panton Black Caps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SIVASHANMUGAM</dc:creator>
  <cp:lastModifiedBy>DEEPAK SIVASHANMUGAM</cp:lastModifiedBy>
  <cp:revision>171</cp:revision>
  <dcterms:created xsi:type="dcterms:W3CDTF">2020-02-25T03:12:27Z</dcterms:created>
  <dcterms:modified xsi:type="dcterms:W3CDTF">2020-04-18T07:13:51Z</dcterms:modified>
</cp:coreProperties>
</file>